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93" r:id="rId3"/>
    <p:sldId id="379" r:id="rId4"/>
    <p:sldId id="380" r:id="rId5"/>
    <p:sldId id="271" r:id="rId6"/>
    <p:sldId id="291" r:id="rId7"/>
    <p:sldId id="292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8F1"/>
    <a:srgbClr val="660066"/>
    <a:srgbClr val="F7F7F7"/>
    <a:srgbClr val="480048"/>
    <a:srgbClr val="336699"/>
    <a:srgbClr val="CC0099"/>
    <a:srgbClr val="AAEBFF"/>
    <a:srgbClr val="F9F9F9"/>
    <a:srgbClr val="EAEAEA"/>
    <a:srgbClr val="B3DF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>
        <p:scale>
          <a:sx n="50" d="100"/>
          <a:sy n="50" d="100"/>
        </p:scale>
        <p:origin x="2256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42F6-71E7-7329-E8FC-9B0092E1A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F4624-5AE3-6D7D-A46B-A86A4576F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D33AA-BD51-1310-D76B-87513B462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CF078-AD7D-FA16-221A-AE7152B69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98C29-8137-372E-330D-8D04A9BAF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80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3C21-4547-1598-821A-B2C79272F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F26D6-39F0-E3A7-850B-297F67505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52F50-C04C-5F54-9DA7-85D4FA614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FB570-A064-4E7F-C5E9-60A6E7C4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B724-E0A5-7BB5-DCC7-8C7E2D803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59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3A95D7-BABA-EDC3-4CA4-31442B740B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88A808-4184-DEE2-17C1-EA9E7CC35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25AE8-9334-88DB-6A62-4FFDDFBD6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A6EDB-EF10-98BC-022F-EC49EE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F8630-2674-2D8F-3CFD-37698D93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77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33E3D-D0E2-13BF-F85E-2FACADDF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67180-B140-3B2F-F2B5-D6FB57F15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54504-99EA-DA48-4949-BF540FDB6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127C7-0197-C43B-C429-BF3612619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DCD8C-DB3A-F368-031F-29B06C583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59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DC43F-F9E5-3641-B02C-AFEFA945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B55D76-2EDA-6FD4-C1E1-DE07AE9D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E517E-B7FE-4831-F55A-7C4913A77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49EB5-19CE-52D5-BDE9-3913B3CC8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2068D-9FDA-4CBD-EC71-8D9FA674A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1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C92C-4DBB-B497-7687-BECAC4213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5B710-E617-D5C7-4060-AE90A666A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2331A9-FA6C-A21C-AD88-086FFD5EA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EFE81D-3A59-8FDE-F823-5C3682ABC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3F2EF-3B77-C79F-860D-8F6A6D4EE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F3EB5-E29A-7820-8DD0-CFF0022E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1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4A20A-A0C4-DBAD-3DFA-E18160C5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789B6-B85D-3FBD-E254-1B98F3596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31AC33-F55E-FA17-E923-6565417A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487DD9-A1A1-7CE4-1AC9-F5ECDA995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15CB67-FE7D-EB0D-4BA6-9B69AB8E1C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F78D80-9350-DFC2-9D2A-CE4749CD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075D2A-046B-5C69-C6A6-31578CA7C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923907-C116-4B90-47CC-94FD3469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22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086E3-D31E-3577-DC72-806BC19BB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A1685-13A7-23D8-1A91-7A18C8A7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2938E-0C13-3B40-68FB-9B2EEDF66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D3B01-E4E0-5DCD-DC74-2AEB36F4E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0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45C5FA-0FB3-8C42-230A-AA007278F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E99CE-161A-41D0-C584-48A47720A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EDD7D-D22B-718F-059C-B01437CA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4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E521C-1BDE-FBF9-4EC9-1427FA417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D1823-BBCF-CB73-E0E0-33D66445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22B865-180E-37DD-7F09-496612A49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E25C0-D230-66CE-ABF7-6C8D05C3D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A13B6-774C-7378-5DA4-DF4F83E0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ECC73-A939-0135-C742-3060EE0C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8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74F93-7A2D-A550-BBB0-BAE90AD0F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39EAF1-E18D-13C0-53C8-6F96B194E4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0C672B-56AD-2D5D-84A1-E5A7EA8CD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AFFDE-7170-BBF7-33E9-FA1142CFE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F40B4-E837-EC23-BC81-94DE26130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318E73-C78F-C930-AAC8-E6891F23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7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121BD3-5C3A-E38B-3C1B-8F2308C1E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AD2CA4-BA6F-1E48-013C-23649721F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2EDEE-B14A-6976-C4F1-6A00E3367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3BE77-0751-42B0-BBEF-618EE7B0590A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E4F9F-735C-B3F8-5407-D032813709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8173B-CD06-253C-D604-081C6CA92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45608-468C-4E83-B80E-FE84C84C3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39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hmbycbiVNc" TargetMode="External"/><Relationship Id="rId2" Type="http://schemas.openxmlformats.org/officeDocument/2006/relationships/hyperlink" Target="https://www.youtube.com/channel/UCyznftKKSTDfJdH97pphHC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onts.google.com/specimen/League+Sparta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7BC5F2-0CC7-A02B-8F4B-35F1939231D8}"/>
              </a:ext>
            </a:extLst>
          </p:cNvPr>
          <p:cNvSpPr txBox="1"/>
          <p:nvPr/>
        </p:nvSpPr>
        <p:spPr>
          <a:xfrm>
            <a:off x="1826834" y="1665060"/>
            <a:ext cx="80518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Watch Tutorials On My YouTube Channel</a:t>
            </a:r>
          </a:p>
          <a:p>
            <a:pPr algn="ctr"/>
            <a:r>
              <a:rPr lang="en-US" sz="2800" dirty="0">
                <a:solidFill>
                  <a:schemeClr val="tx2"/>
                </a:solidFill>
              </a:rPr>
              <a:t>👇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https://www.youtube.com/channel/UCyznftKKSTDfJdH97pphHCg/</a:t>
            </a:r>
            <a:endParaRPr lang="en-US" sz="2800" b="1" dirty="0">
              <a:solidFill>
                <a:schemeClr val="tx2"/>
              </a:solidFill>
            </a:endParaRP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346862-8276-B136-6CB7-84A501C8E512}"/>
              </a:ext>
            </a:extLst>
          </p:cNvPr>
          <p:cNvSpPr txBox="1"/>
          <p:nvPr/>
        </p:nvSpPr>
        <p:spPr>
          <a:xfrm>
            <a:off x="1826834" y="3429000"/>
            <a:ext cx="80518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Learn How To Design Overlapped Text Effect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n-US" sz="2800" dirty="0">
                <a:solidFill>
                  <a:schemeClr val="tx2"/>
                </a:solidFill>
              </a:rPr>
              <a:t>👇</a:t>
            </a:r>
          </a:p>
          <a:p>
            <a:pPr algn="ctr"/>
            <a:r>
              <a:rPr lang="en-US" sz="2800" b="1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https://www.youtube.com/watch?v=-hmbycbiVNc</a:t>
            </a:r>
            <a:endParaRPr lang="en-US" sz="2800" b="1" dirty="0">
              <a:solidFill>
                <a:schemeClr val="tx2"/>
              </a:solidFill>
            </a:endParaRPr>
          </a:p>
          <a:p>
            <a:pPr algn="ctr"/>
            <a:endParaRPr lang="en-US" sz="28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713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12-25 10-48-48_2">
            <a:hlinkClick r:id="" action="ppaction://media"/>
            <a:extLst>
              <a:ext uri="{FF2B5EF4-FFF2-40B4-BE49-F238E27FC236}">
                <a16:creationId xmlns:a16="http://schemas.microsoft.com/office/drawing/2014/main" id="{7E142399-9839-2E97-9556-143A9ABB14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112" y="1137203"/>
            <a:ext cx="9989777" cy="5614863"/>
          </a:xfrm>
          <a:prstGeom prst="rect">
            <a:avLst/>
          </a:prstGeom>
          <a:effectLst>
            <a:outerShdw blurRad="317500" dist="152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9E777C-9469-CE84-DF07-41256E5C7792}"/>
              </a:ext>
            </a:extLst>
          </p:cNvPr>
          <p:cNvSpPr txBox="1"/>
          <p:nvPr/>
        </p:nvSpPr>
        <p:spPr>
          <a:xfrm>
            <a:off x="3250250" y="306206"/>
            <a:ext cx="56914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/>
              <a:t>Tutorial</a:t>
            </a:r>
          </a:p>
        </p:txBody>
      </p:sp>
    </p:spTree>
    <p:extLst>
      <p:ext uri="{BB962C8B-B14F-4D97-AF65-F5344CB8AC3E}">
        <p14:creationId xmlns:p14="http://schemas.microsoft.com/office/powerpoint/2010/main" val="373303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529E0E-D20D-52D2-8444-F6847CD581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76FF983-761B-2767-35FD-57F6385A5E44}"/>
              </a:ext>
            </a:extLst>
          </p:cNvPr>
          <p:cNvSpPr/>
          <p:nvPr/>
        </p:nvSpPr>
        <p:spPr>
          <a:xfrm>
            <a:off x="3644900" y="604458"/>
            <a:ext cx="4406900" cy="1040234"/>
          </a:xfrm>
          <a:prstGeom prst="round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6C3465-70A9-AF48-DD5D-4BA5FF19B407}"/>
              </a:ext>
            </a:extLst>
          </p:cNvPr>
          <p:cNvSpPr txBox="1"/>
          <p:nvPr/>
        </p:nvSpPr>
        <p:spPr>
          <a:xfrm>
            <a:off x="1005925" y="1982450"/>
            <a:ext cx="99492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/>
            </a:lvl1pPr>
          </a:lstStyle>
          <a:p>
            <a:r>
              <a:rPr lang="en-US" sz="4400" b="1" dirty="0"/>
              <a:t>If you don’t install the fonts, you won’t see the slides like the original one 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93B0CE-43C8-708D-515A-26A8C07256A3}"/>
              </a:ext>
            </a:extLst>
          </p:cNvPr>
          <p:cNvSpPr txBox="1"/>
          <p:nvPr/>
        </p:nvSpPr>
        <p:spPr>
          <a:xfrm>
            <a:off x="3752850" y="709077"/>
            <a:ext cx="419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</a:rPr>
              <a:t>IMPORTANT</a:t>
            </a: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6C3465-70A9-AF48-DD5D-4BA5FF19B407}"/>
              </a:ext>
            </a:extLst>
          </p:cNvPr>
          <p:cNvSpPr txBox="1"/>
          <p:nvPr/>
        </p:nvSpPr>
        <p:spPr>
          <a:xfrm>
            <a:off x="1429959" y="4266337"/>
            <a:ext cx="93320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/>
            </a:lvl1pPr>
          </a:lstStyle>
          <a:p>
            <a:r>
              <a:rPr lang="en-US" sz="4400" b="1" dirty="0"/>
              <a:t>Font</a:t>
            </a:r>
            <a:r>
              <a:rPr lang="en-US" sz="3200" dirty="0">
                <a:solidFill>
                  <a:schemeClr val="tx2"/>
                </a:solidFill>
              </a:rPr>
              <a:t>:</a:t>
            </a:r>
          </a:p>
          <a:p>
            <a:r>
              <a:rPr lang="en-US" sz="3200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https://fonts.google.com/specimen/League+Spartan</a:t>
            </a:r>
            <a:endParaRPr lang="en-US" sz="3200" dirty="0">
              <a:solidFill>
                <a:schemeClr val="tx2"/>
              </a:solidFill>
            </a:endParaRPr>
          </a:p>
          <a:p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607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7-07 19-33-47_1">
            <a:hlinkClick r:id="" action="ppaction://media"/>
            <a:extLst>
              <a:ext uri="{FF2B5EF4-FFF2-40B4-BE49-F238E27FC236}">
                <a16:creationId xmlns:a16="http://schemas.microsoft.com/office/drawing/2014/main" id="{057C95E1-7509-DEDB-C4F5-F604A9A846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" y="836831"/>
            <a:ext cx="10477500" cy="58935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CC911E-0CF0-C8CD-0F82-69AB343152DD}"/>
              </a:ext>
            </a:extLst>
          </p:cNvPr>
          <p:cNvSpPr txBox="1"/>
          <p:nvPr/>
        </p:nvSpPr>
        <p:spPr>
          <a:xfrm>
            <a:off x="2895600" y="190500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League Spartan Black" pitchFamily="2" charset="0"/>
              </a:rPr>
              <a:t>HOW TO INSTALL A FONT</a:t>
            </a:r>
          </a:p>
        </p:txBody>
      </p:sp>
    </p:spTree>
    <p:extLst>
      <p:ext uri="{BB962C8B-B14F-4D97-AF65-F5344CB8AC3E}">
        <p14:creationId xmlns:p14="http://schemas.microsoft.com/office/powerpoint/2010/main" val="218073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200F57C-44FE-63E5-D0DA-DF1A4AB40B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" name="1">
            <a:extLst>
              <a:ext uri="{FF2B5EF4-FFF2-40B4-BE49-F238E27FC236}">
                <a16:creationId xmlns:a16="http://schemas.microsoft.com/office/drawing/2014/main" id="{C8553C5B-8532-2ADD-1C82-62CCC4FF40FF}"/>
              </a:ext>
            </a:extLst>
          </p:cNvPr>
          <p:cNvSpPr/>
          <p:nvPr/>
        </p:nvSpPr>
        <p:spPr>
          <a:xfrm>
            <a:off x="9443124" y="0"/>
            <a:ext cx="2748876" cy="6858000"/>
          </a:xfrm>
          <a:custGeom>
            <a:avLst/>
            <a:gdLst>
              <a:gd name="connsiteX0" fmla="*/ 599998 w 2748876"/>
              <a:gd name="connsiteY0" fmla="*/ 0 h 6858000"/>
              <a:gd name="connsiteX1" fmla="*/ 2748876 w 2748876"/>
              <a:gd name="connsiteY1" fmla="*/ 0 h 6858000"/>
              <a:gd name="connsiteX2" fmla="*/ 2748876 w 2748876"/>
              <a:gd name="connsiteY2" fmla="*/ 6858000 h 6858000"/>
              <a:gd name="connsiteX3" fmla="*/ 0 w 2748876"/>
              <a:gd name="connsiteY3" fmla="*/ 6858000 h 6858000"/>
              <a:gd name="connsiteX4" fmla="*/ 599998 w 27488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8876" h="6858000">
                <a:moveTo>
                  <a:pt x="599998" y="0"/>
                </a:moveTo>
                <a:lnTo>
                  <a:pt x="2748876" y="0"/>
                </a:lnTo>
                <a:lnTo>
                  <a:pt x="2748876" y="6858000"/>
                </a:lnTo>
                <a:lnTo>
                  <a:pt x="0" y="6858000"/>
                </a:lnTo>
                <a:lnTo>
                  <a:pt x="599998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2">
            <a:extLst>
              <a:ext uri="{FF2B5EF4-FFF2-40B4-BE49-F238E27FC236}">
                <a16:creationId xmlns:a16="http://schemas.microsoft.com/office/drawing/2014/main" id="{16FFD6F7-5FB0-B39E-DA91-9F5FDAB2DFD2}"/>
              </a:ext>
            </a:extLst>
          </p:cNvPr>
          <p:cNvSpPr/>
          <p:nvPr/>
        </p:nvSpPr>
        <p:spPr>
          <a:xfrm rot="10800000" flipH="1">
            <a:off x="9252031" y="0"/>
            <a:ext cx="2939969" cy="6858000"/>
          </a:xfrm>
          <a:custGeom>
            <a:avLst/>
            <a:gdLst>
              <a:gd name="connsiteX0" fmla="*/ 2041508 w 2939969"/>
              <a:gd name="connsiteY0" fmla="*/ 0 h 6858000"/>
              <a:gd name="connsiteX1" fmla="*/ 2939969 w 2939969"/>
              <a:gd name="connsiteY1" fmla="*/ 0 h 6858000"/>
              <a:gd name="connsiteX2" fmla="*/ 2939969 w 2939969"/>
              <a:gd name="connsiteY2" fmla="*/ 6858000 h 6858000"/>
              <a:gd name="connsiteX3" fmla="*/ 0 w 293996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969" h="6858000">
                <a:moveTo>
                  <a:pt x="2041508" y="0"/>
                </a:moveTo>
                <a:lnTo>
                  <a:pt x="2939969" y="0"/>
                </a:lnTo>
                <a:lnTo>
                  <a:pt x="293996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8" name="3">
            <a:extLst>
              <a:ext uri="{FF2B5EF4-FFF2-40B4-BE49-F238E27FC236}">
                <a16:creationId xmlns:a16="http://schemas.microsoft.com/office/drawing/2014/main" id="{AA8932CE-7B7D-9465-DC4A-94696987BDBB}"/>
              </a:ext>
            </a:extLst>
          </p:cNvPr>
          <p:cNvSpPr/>
          <p:nvPr/>
        </p:nvSpPr>
        <p:spPr>
          <a:xfrm rot="10800000">
            <a:off x="10088918" y="0"/>
            <a:ext cx="2103082" cy="6858000"/>
          </a:xfrm>
          <a:custGeom>
            <a:avLst/>
            <a:gdLst>
              <a:gd name="connsiteX0" fmla="*/ 0 w 2103082"/>
              <a:gd name="connsiteY0" fmla="*/ 0 h 6858000"/>
              <a:gd name="connsiteX1" fmla="*/ 2103082 w 2103082"/>
              <a:gd name="connsiteY1" fmla="*/ 0 h 6858000"/>
              <a:gd name="connsiteX2" fmla="*/ 1503084 w 2103082"/>
              <a:gd name="connsiteY2" fmla="*/ 6858000 h 6858000"/>
              <a:gd name="connsiteX3" fmla="*/ 0 w 2103082"/>
              <a:gd name="connsiteY3" fmla="*/ 6858000 h 6858000"/>
              <a:gd name="connsiteX4" fmla="*/ 0 w 210308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3082" h="6858000">
                <a:moveTo>
                  <a:pt x="0" y="0"/>
                </a:moveTo>
                <a:lnTo>
                  <a:pt x="2103082" y="0"/>
                </a:lnTo>
                <a:lnTo>
                  <a:pt x="150308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1">
            <a:extLst>
              <a:ext uri="{FF2B5EF4-FFF2-40B4-BE49-F238E27FC236}">
                <a16:creationId xmlns:a16="http://schemas.microsoft.com/office/drawing/2014/main" id="{DECFE454-8BCD-8807-22AE-D18CB7298B08}"/>
              </a:ext>
            </a:extLst>
          </p:cNvPr>
          <p:cNvSpPr/>
          <p:nvPr/>
        </p:nvSpPr>
        <p:spPr>
          <a:xfrm flipH="1">
            <a:off x="0" y="0"/>
            <a:ext cx="2748876" cy="6858000"/>
          </a:xfrm>
          <a:custGeom>
            <a:avLst/>
            <a:gdLst>
              <a:gd name="connsiteX0" fmla="*/ 599998 w 2748876"/>
              <a:gd name="connsiteY0" fmla="*/ 0 h 6858000"/>
              <a:gd name="connsiteX1" fmla="*/ 2748876 w 2748876"/>
              <a:gd name="connsiteY1" fmla="*/ 0 h 6858000"/>
              <a:gd name="connsiteX2" fmla="*/ 2748876 w 2748876"/>
              <a:gd name="connsiteY2" fmla="*/ 6858000 h 6858000"/>
              <a:gd name="connsiteX3" fmla="*/ 0 w 2748876"/>
              <a:gd name="connsiteY3" fmla="*/ 6858000 h 6858000"/>
              <a:gd name="connsiteX4" fmla="*/ 599998 w 27488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8876" h="6858000">
                <a:moveTo>
                  <a:pt x="599998" y="0"/>
                </a:moveTo>
                <a:lnTo>
                  <a:pt x="2748876" y="0"/>
                </a:lnTo>
                <a:lnTo>
                  <a:pt x="2748876" y="6858000"/>
                </a:lnTo>
                <a:lnTo>
                  <a:pt x="0" y="6858000"/>
                </a:lnTo>
                <a:lnTo>
                  <a:pt x="599998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3B484396-8DE0-4D3D-8720-EB7D7654A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589" y="1774755"/>
            <a:ext cx="5566810" cy="2394089"/>
          </a:xfrm>
          <a:prstGeom prst="rect">
            <a:avLst/>
          </a:prstGeom>
        </p:spPr>
      </p:pic>
      <p:sp useBgFill="1">
        <p:nvSpPr>
          <p:cNvPr id="16" name="2">
            <a:extLst>
              <a:ext uri="{FF2B5EF4-FFF2-40B4-BE49-F238E27FC236}">
                <a16:creationId xmlns:a16="http://schemas.microsoft.com/office/drawing/2014/main" id="{9498E991-D0C2-4C64-0794-B76C31C01FCC}"/>
              </a:ext>
            </a:extLst>
          </p:cNvPr>
          <p:cNvSpPr/>
          <p:nvPr/>
        </p:nvSpPr>
        <p:spPr>
          <a:xfrm rot="10800000">
            <a:off x="1" y="0"/>
            <a:ext cx="2939969" cy="6858000"/>
          </a:xfrm>
          <a:custGeom>
            <a:avLst/>
            <a:gdLst>
              <a:gd name="connsiteX0" fmla="*/ 2041508 w 2939969"/>
              <a:gd name="connsiteY0" fmla="*/ 0 h 6858000"/>
              <a:gd name="connsiteX1" fmla="*/ 2939969 w 2939969"/>
              <a:gd name="connsiteY1" fmla="*/ 0 h 6858000"/>
              <a:gd name="connsiteX2" fmla="*/ 2939969 w 2939969"/>
              <a:gd name="connsiteY2" fmla="*/ 6858000 h 6858000"/>
              <a:gd name="connsiteX3" fmla="*/ 0 w 293996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9969" h="6858000">
                <a:moveTo>
                  <a:pt x="2041508" y="0"/>
                </a:moveTo>
                <a:lnTo>
                  <a:pt x="2939969" y="0"/>
                </a:lnTo>
                <a:lnTo>
                  <a:pt x="293996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3">
            <a:extLst>
              <a:ext uri="{FF2B5EF4-FFF2-40B4-BE49-F238E27FC236}">
                <a16:creationId xmlns:a16="http://schemas.microsoft.com/office/drawing/2014/main" id="{B01BBE50-E54E-885C-AE89-FE420C6D86A2}"/>
              </a:ext>
            </a:extLst>
          </p:cNvPr>
          <p:cNvSpPr/>
          <p:nvPr/>
        </p:nvSpPr>
        <p:spPr>
          <a:xfrm rot="10800000" flipH="1">
            <a:off x="1" y="0"/>
            <a:ext cx="2103082" cy="6858000"/>
          </a:xfrm>
          <a:custGeom>
            <a:avLst/>
            <a:gdLst>
              <a:gd name="connsiteX0" fmla="*/ 0 w 2103082"/>
              <a:gd name="connsiteY0" fmla="*/ 0 h 6858000"/>
              <a:gd name="connsiteX1" fmla="*/ 2103082 w 2103082"/>
              <a:gd name="connsiteY1" fmla="*/ 0 h 6858000"/>
              <a:gd name="connsiteX2" fmla="*/ 1503084 w 2103082"/>
              <a:gd name="connsiteY2" fmla="*/ 6858000 h 6858000"/>
              <a:gd name="connsiteX3" fmla="*/ 0 w 2103082"/>
              <a:gd name="connsiteY3" fmla="*/ 6858000 h 6858000"/>
              <a:gd name="connsiteX4" fmla="*/ 0 w 210308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3082" h="6858000">
                <a:moveTo>
                  <a:pt x="0" y="0"/>
                </a:moveTo>
                <a:lnTo>
                  <a:pt x="2103082" y="0"/>
                </a:lnTo>
                <a:lnTo>
                  <a:pt x="150308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 L 0.05182 0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0 L -0.05196 0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4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643 0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35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-0.04922 0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61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05196 0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5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0 L -0.02656 0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6" grpId="0" animBg="1"/>
      <p:bldP spid="6" grpId="1" animBg="1"/>
      <p:bldP spid="14" grpId="0" animBg="1"/>
      <p:bldP spid="14" grpId="1" animBg="1"/>
      <p:bldP spid="8" grpId="0" animBg="1"/>
      <p:bldP spid="8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49B22F6-F582-1BAF-2768-86AAA1DF44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10B24136-BA1D-3910-0CC9-B0320DCC08E3}"/>
              </a:ext>
            </a:extLst>
          </p:cNvPr>
          <p:cNvSpPr/>
          <p:nvPr/>
        </p:nvSpPr>
        <p:spPr>
          <a:xfrm rot="833447">
            <a:off x="7816684" y="-388058"/>
            <a:ext cx="5242303" cy="8179347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555891 w 2928972"/>
              <a:gd name="connsiteY2" fmla="*/ 5728162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99997 w 2555891"/>
              <a:gd name="connsiteY0" fmla="*/ 0 h 6858000"/>
              <a:gd name="connsiteX1" fmla="*/ 1716946 w 2555891"/>
              <a:gd name="connsiteY1" fmla="*/ 189598 h 6858000"/>
              <a:gd name="connsiteX2" fmla="*/ 2555891 w 2555891"/>
              <a:gd name="connsiteY2" fmla="*/ 5728162 h 6858000"/>
              <a:gd name="connsiteX3" fmla="*/ 0 w 2555891"/>
              <a:gd name="connsiteY3" fmla="*/ 6858000 h 6858000"/>
              <a:gd name="connsiteX4" fmla="*/ 599997 w 2555891"/>
              <a:gd name="connsiteY4" fmla="*/ 0 h 6858000"/>
              <a:gd name="connsiteX0" fmla="*/ 605957 w 2561851"/>
              <a:gd name="connsiteY0" fmla="*/ 0 h 6818036"/>
              <a:gd name="connsiteX1" fmla="*/ 1722906 w 2561851"/>
              <a:gd name="connsiteY1" fmla="*/ 189598 h 6818036"/>
              <a:gd name="connsiteX2" fmla="*/ 2561851 w 2561851"/>
              <a:gd name="connsiteY2" fmla="*/ 5728162 h 6818036"/>
              <a:gd name="connsiteX3" fmla="*/ 0 w 2561851"/>
              <a:gd name="connsiteY3" fmla="*/ 6818036 h 6818036"/>
              <a:gd name="connsiteX4" fmla="*/ 605957 w 2561851"/>
              <a:gd name="connsiteY4" fmla="*/ 0 h 6818036"/>
              <a:gd name="connsiteX0" fmla="*/ 579393 w 2561851"/>
              <a:gd name="connsiteY0" fmla="*/ 446812 h 6628438"/>
              <a:gd name="connsiteX1" fmla="*/ 1722906 w 2561851"/>
              <a:gd name="connsiteY1" fmla="*/ 0 h 6628438"/>
              <a:gd name="connsiteX2" fmla="*/ 2561851 w 2561851"/>
              <a:gd name="connsiteY2" fmla="*/ 5538564 h 6628438"/>
              <a:gd name="connsiteX3" fmla="*/ 0 w 2561851"/>
              <a:gd name="connsiteY3" fmla="*/ 6628438 h 6628438"/>
              <a:gd name="connsiteX4" fmla="*/ 579393 w 2561851"/>
              <a:gd name="connsiteY4" fmla="*/ 446812 h 6628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1851" h="6628438">
                <a:moveTo>
                  <a:pt x="579393" y="446812"/>
                </a:moveTo>
                <a:lnTo>
                  <a:pt x="1722906" y="0"/>
                </a:lnTo>
                <a:lnTo>
                  <a:pt x="2561851" y="5538564"/>
                </a:lnTo>
                <a:lnTo>
                  <a:pt x="0" y="6628438"/>
                </a:lnTo>
                <a:lnTo>
                  <a:pt x="579393" y="446812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E09E635-5F68-B77C-3DCC-F0D65B750737}"/>
              </a:ext>
            </a:extLst>
          </p:cNvPr>
          <p:cNvSpPr/>
          <p:nvPr/>
        </p:nvSpPr>
        <p:spPr>
          <a:xfrm rot="9376774" flipH="1">
            <a:off x="9612534" y="-914271"/>
            <a:ext cx="2587100" cy="6735201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1607385 w 2954373"/>
              <a:gd name="connsiteY0" fmla="*/ 1651797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4" fmla="*/ 1607385 w 2954373"/>
              <a:gd name="connsiteY4" fmla="*/ 1651797 h 6858000"/>
              <a:gd name="connsiteX0" fmla="*/ 1607385 w 2974766"/>
              <a:gd name="connsiteY0" fmla="*/ 0 h 5206203"/>
              <a:gd name="connsiteX1" fmla="*/ 2974766 w 2974766"/>
              <a:gd name="connsiteY1" fmla="*/ 2009071 h 5206203"/>
              <a:gd name="connsiteX2" fmla="*/ 2954373 w 2974766"/>
              <a:gd name="connsiteY2" fmla="*/ 5206203 h 5206203"/>
              <a:gd name="connsiteX3" fmla="*/ 0 w 2974766"/>
              <a:gd name="connsiteY3" fmla="*/ 5206203 h 5206203"/>
              <a:gd name="connsiteX4" fmla="*/ 1607385 w 2974766"/>
              <a:gd name="connsiteY4" fmla="*/ 0 h 5206203"/>
              <a:gd name="connsiteX0" fmla="*/ 1607385 w 2974766"/>
              <a:gd name="connsiteY0" fmla="*/ 0 h 5206203"/>
              <a:gd name="connsiteX1" fmla="*/ 2974766 w 2974766"/>
              <a:gd name="connsiteY1" fmla="*/ 2009071 h 5206203"/>
              <a:gd name="connsiteX2" fmla="*/ 2953573 w 2974766"/>
              <a:gd name="connsiteY2" fmla="*/ 4191341 h 5206203"/>
              <a:gd name="connsiteX3" fmla="*/ 0 w 2974766"/>
              <a:gd name="connsiteY3" fmla="*/ 5206203 h 5206203"/>
              <a:gd name="connsiteX4" fmla="*/ 1607385 w 2974766"/>
              <a:gd name="connsiteY4" fmla="*/ 0 h 5206203"/>
              <a:gd name="connsiteX0" fmla="*/ 1568206 w 2935587"/>
              <a:gd name="connsiteY0" fmla="*/ 0 h 5029145"/>
              <a:gd name="connsiteX1" fmla="*/ 2935587 w 2935587"/>
              <a:gd name="connsiteY1" fmla="*/ 2009071 h 5029145"/>
              <a:gd name="connsiteX2" fmla="*/ 2914394 w 2935587"/>
              <a:gd name="connsiteY2" fmla="*/ 4191341 h 5029145"/>
              <a:gd name="connsiteX3" fmla="*/ 0 w 2935587"/>
              <a:gd name="connsiteY3" fmla="*/ 5029145 h 5029145"/>
              <a:gd name="connsiteX4" fmla="*/ 1568206 w 2935587"/>
              <a:gd name="connsiteY4" fmla="*/ 0 h 5029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5587" h="5029145">
                <a:moveTo>
                  <a:pt x="1568206" y="0"/>
                </a:moveTo>
                <a:lnTo>
                  <a:pt x="2935587" y="2009071"/>
                </a:lnTo>
                <a:lnTo>
                  <a:pt x="2914394" y="4191341"/>
                </a:lnTo>
                <a:lnTo>
                  <a:pt x="0" y="5029145"/>
                </a:lnTo>
                <a:cubicBezTo>
                  <a:pt x="708573" y="2743145"/>
                  <a:pt x="859633" y="2286000"/>
                  <a:pt x="1568206" y="0"/>
                </a:cubicBez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" name="Freeform: Shape 8" hidden="1">
            <a:extLst>
              <a:ext uri="{FF2B5EF4-FFF2-40B4-BE49-F238E27FC236}">
                <a16:creationId xmlns:a16="http://schemas.microsoft.com/office/drawing/2014/main" id="{B4B41807-1C2E-7A08-BF5D-B82EE915DFE0}"/>
              </a:ext>
            </a:extLst>
          </p:cNvPr>
          <p:cNvSpPr/>
          <p:nvPr/>
        </p:nvSpPr>
        <p:spPr>
          <a:xfrm rot="12494515">
            <a:off x="10162885" y="-1610818"/>
            <a:ext cx="2108636" cy="10550410"/>
          </a:xfrm>
          <a:custGeom>
            <a:avLst/>
            <a:gdLst>
              <a:gd name="connsiteX0" fmla="*/ 0 w 1938225"/>
              <a:gd name="connsiteY0" fmla="*/ 0 h 6858000"/>
              <a:gd name="connsiteX1" fmla="*/ 1938225 w 1938225"/>
              <a:gd name="connsiteY1" fmla="*/ 0 h 6858000"/>
              <a:gd name="connsiteX2" fmla="*/ 1338228 w 1938225"/>
              <a:gd name="connsiteY2" fmla="*/ 6858000 h 6858000"/>
              <a:gd name="connsiteX3" fmla="*/ 0 w 1938225"/>
              <a:gd name="connsiteY3" fmla="*/ 6858000 h 6858000"/>
              <a:gd name="connsiteX4" fmla="*/ 0 w 193822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8225" h="6858000">
                <a:moveTo>
                  <a:pt x="0" y="0"/>
                </a:moveTo>
                <a:lnTo>
                  <a:pt x="1938225" y="0"/>
                </a:lnTo>
                <a:lnTo>
                  <a:pt x="133822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4171C651-C0CD-E3E4-CA7F-5139473F97FE}"/>
              </a:ext>
            </a:extLst>
          </p:cNvPr>
          <p:cNvSpPr/>
          <p:nvPr/>
        </p:nvSpPr>
        <p:spPr>
          <a:xfrm flipH="1">
            <a:off x="-92528" y="-38098"/>
            <a:ext cx="3839030" cy="6946900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99997 w 2928972"/>
              <a:gd name="connsiteY0" fmla="*/ 38100 h 6896100"/>
              <a:gd name="connsiteX1" fmla="*/ 2449327 w 2928972"/>
              <a:gd name="connsiteY1" fmla="*/ 0 h 6896100"/>
              <a:gd name="connsiteX2" fmla="*/ 2928972 w 2928972"/>
              <a:gd name="connsiteY2" fmla="*/ 6896100 h 6896100"/>
              <a:gd name="connsiteX3" fmla="*/ 0 w 2928972"/>
              <a:gd name="connsiteY3" fmla="*/ 6896100 h 6896100"/>
              <a:gd name="connsiteX4" fmla="*/ 599997 w 2928972"/>
              <a:gd name="connsiteY4" fmla="*/ 38100 h 6896100"/>
              <a:gd name="connsiteX0" fmla="*/ 599997 w 2449327"/>
              <a:gd name="connsiteY0" fmla="*/ 38100 h 6946900"/>
              <a:gd name="connsiteX1" fmla="*/ 2449327 w 2449327"/>
              <a:gd name="connsiteY1" fmla="*/ 0 h 6946900"/>
              <a:gd name="connsiteX2" fmla="*/ 2449327 w 2449327"/>
              <a:gd name="connsiteY2" fmla="*/ 6946900 h 6946900"/>
              <a:gd name="connsiteX3" fmla="*/ 0 w 2449327"/>
              <a:gd name="connsiteY3" fmla="*/ 6896100 h 6946900"/>
              <a:gd name="connsiteX4" fmla="*/ 599997 w 2449327"/>
              <a:gd name="connsiteY4" fmla="*/ 38100 h 6946900"/>
              <a:gd name="connsiteX0" fmla="*/ 608127 w 2457457"/>
              <a:gd name="connsiteY0" fmla="*/ 38100 h 6946900"/>
              <a:gd name="connsiteX1" fmla="*/ 2457457 w 2457457"/>
              <a:gd name="connsiteY1" fmla="*/ 0 h 6946900"/>
              <a:gd name="connsiteX2" fmla="*/ 2457457 w 2457457"/>
              <a:gd name="connsiteY2" fmla="*/ 6946900 h 6946900"/>
              <a:gd name="connsiteX3" fmla="*/ 0 w 2457457"/>
              <a:gd name="connsiteY3" fmla="*/ 6946900 h 6946900"/>
              <a:gd name="connsiteX4" fmla="*/ 608127 w 2457457"/>
              <a:gd name="connsiteY4" fmla="*/ 38100 h 6946900"/>
              <a:gd name="connsiteX0" fmla="*/ 608127 w 2457457"/>
              <a:gd name="connsiteY0" fmla="*/ 0 h 6946900"/>
              <a:gd name="connsiteX1" fmla="*/ 2457457 w 2457457"/>
              <a:gd name="connsiteY1" fmla="*/ 0 h 6946900"/>
              <a:gd name="connsiteX2" fmla="*/ 2457457 w 2457457"/>
              <a:gd name="connsiteY2" fmla="*/ 6946900 h 6946900"/>
              <a:gd name="connsiteX3" fmla="*/ 0 w 2457457"/>
              <a:gd name="connsiteY3" fmla="*/ 6946900 h 6946900"/>
              <a:gd name="connsiteX4" fmla="*/ 608127 w 2457457"/>
              <a:gd name="connsiteY4" fmla="*/ 0 h 694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7457" h="6946900">
                <a:moveTo>
                  <a:pt x="608127" y="0"/>
                </a:moveTo>
                <a:lnTo>
                  <a:pt x="2457457" y="0"/>
                </a:lnTo>
                <a:lnTo>
                  <a:pt x="2457457" y="6946900"/>
                </a:lnTo>
                <a:lnTo>
                  <a:pt x="0" y="6946900"/>
                </a:lnTo>
                <a:lnTo>
                  <a:pt x="608127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 hidden="1">
            <a:extLst>
              <a:ext uri="{FF2B5EF4-FFF2-40B4-BE49-F238E27FC236}">
                <a16:creationId xmlns:a16="http://schemas.microsoft.com/office/drawing/2014/main" id="{37DB7461-39ED-F8AD-4A3E-869A602FDD6F}"/>
              </a:ext>
            </a:extLst>
          </p:cNvPr>
          <p:cNvSpPr txBox="1"/>
          <p:nvPr/>
        </p:nvSpPr>
        <p:spPr>
          <a:xfrm>
            <a:off x="2743492" y="3558444"/>
            <a:ext cx="37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pc="1000" dirty="0">
                <a:solidFill>
                  <a:schemeClr val="bg1">
                    <a:lumMod val="95000"/>
                  </a:schemeClr>
                </a:solidFill>
                <a:latin typeface="Objective Black" pitchFamily="50" charset="0"/>
              </a:rPr>
              <a:t>By Saeed Faal</a:t>
            </a:r>
          </a:p>
        </p:txBody>
      </p:sp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73F2420-0F6E-C29E-A5E2-8D02E24C4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50" y="2295809"/>
            <a:ext cx="3272475" cy="2499384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705674D-B323-3268-A862-B75549100243}"/>
              </a:ext>
            </a:extLst>
          </p:cNvPr>
          <p:cNvSpPr/>
          <p:nvPr/>
        </p:nvSpPr>
        <p:spPr>
          <a:xfrm rot="10462966">
            <a:off x="-501812" y="-353223"/>
            <a:ext cx="5735329" cy="7292847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1817866 w 2646520"/>
              <a:gd name="connsiteY0" fmla="*/ 0 h 6858000"/>
              <a:gd name="connsiteX1" fmla="*/ 2646520 w 2646520"/>
              <a:gd name="connsiteY1" fmla="*/ 0 h 6858000"/>
              <a:gd name="connsiteX2" fmla="*/ 2646520 w 2646520"/>
              <a:gd name="connsiteY2" fmla="*/ 6858000 h 6858000"/>
              <a:gd name="connsiteX3" fmla="*/ 0 w 2646520"/>
              <a:gd name="connsiteY3" fmla="*/ 5896388 h 6858000"/>
              <a:gd name="connsiteX4" fmla="*/ 1817866 w 2646520"/>
              <a:gd name="connsiteY4" fmla="*/ 0 h 6858000"/>
              <a:gd name="connsiteX0" fmla="*/ 1584299 w 2646520"/>
              <a:gd name="connsiteY0" fmla="*/ 723138 h 6858000"/>
              <a:gd name="connsiteX1" fmla="*/ 2646520 w 2646520"/>
              <a:gd name="connsiteY1" fmla="*/ 0 h 6858000"/>
              <a:gd name="connsiteX2" fmla="*/ 2646520 w 2646520"/>
              <a:gd name="connsiteY2" fmla="*/ 6858000 h 6858000"/>
              <a:gd name="connsiteX3" fmla="*/ 0 w 2646520"/>
              <a:gd name="connsiteY3" fmla="*/ 5896388 h 6858000"/>
              <a:gd name="connsiteX4" fmla="*/ 1584299 w 2646520"/>
              <a:gd name="connsiteY4" fmla="*/ 723138 h 6858000"/>
              <a:gd name="connsiteX0" fmla="*/ 1584299 w 2646520"/>
              <a:gd name="connsiteY0" fmla="*/ 0 h 6134862"/>
              <a:gd name="connsiteX1" fmla="*/ 2315661 w 2646520"/>
              <a:gd name="connsiteY1" fmla="*/ 185708 h 6134862"/>
              <a:gd name="connsiteX2" fmla="*/ 2646520 w 2646520"/>
              <a:gd name="connsiteY2" fmla="*/ 6134862 h 6134862"/>
              <a:gd name="connsiteX3" fmla="*/ 0 w 2646520"/>
              <a:gd name="connsiteY3" fmla="*/ 5173250 h 6134862"/>
              <a:gd name="connsiteX4" fmla="*/ 1584299 w 2646520"/>
              <a:gd name="connsiteY4" fmla="*/ 0 h 6134862"/>
              <a:gd name="connsiteX0" fmla="*/ 1584299 w 2315661"/>
              <a:gd name="connsiteY0" fmla="*/ 0 h 5544043"/>
              <a:gd name="connsiteX1" fmla="*/ 2315661 w 2315661"/>
              <a:gd name="connsiteY1" fmla="*/ 185708 h 5544043"/>
              <a:gd name="connsiteX2" fmla="*/ 2023026 w 2315661"/>
              <a:gd name="connsiteY2" fmla="*/ 5544043 h 5544043"/>
              <a:gd name="connsiteX3" fmla="*/ 0 w 2315661"/>
              <a:gd name="connsiteY3" fmla="*/ 5173250 h 5544043"/>
              <a:gd name="connsiteX4" fmla="*/ 1584299 w 2315661"/>
              <a:gd name="connsiteY4" fmla="*/ 0 h 5544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5661" h="5544043">
                <a:moveTo>
                  <a:pt x="1584299" y="0"/>
                </a:moveTo>
                <a:lnTo>
                  <a:pt x="2315661" y="185708"/>
                </a:lnTo>
                <a:lnTo>
                  <a:pt x="2023026" y="5544043"/>
                </a:lnTo>
                <a:lnTo>
                  <a:pt x="0" y="5173250"/>
                </a:lnTo>
                <a:cubicBezTo>
                  <a:pt x="708573" y="2887250"/>
                  <a:pt x="875726" y="2286000"/>
                  <a:pt x="1584299" y="0"/>
                </a:cubicBez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93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7.40741E-7 L 0.0556 7.40741E-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0" fill="hold"/>
                                        <p:tgtEl>
                                          <p:spTgt spid="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35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2.59259E-6 L -0.06133 -2.59259E-6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4.07407E-6 L 0.0737 -0.0069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34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11111E-6 L 0.0832 1.11111E-6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4.81481E-6 L 0.08268 -0.00069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28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" grpId="0" animBg="1"/>
      <p:bldP spid="7" grpId="1" animBg="1"/>
      <p:bldP spid="13" grpId="0" animBg="1"/>
      <p:bldP spid="13" grpId="1" animBg="1"/>
      <p:bldP spid="9" grpId="0" animBg="1"/>
      <p:bldP spid="9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49B22F6-F582-1BAF-2768-86AAA1DF44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10B24136-BA1D-3910-0CC9-B0320DCC08E3}"/>
              </a:ext>
            </a:extLst>
          </p:cNvPr>
          <p:cNvSpPr/>
          <p:nvPr/>
        </p:nvSpPr>
        <p:spPr>
          <a:xfrm rot="833447">
            <a:off x="7818082" y="-435819"/>
            <a:ext cx="5239821" cy="8190691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99997 w 2928972"/>
              <a:gd name="connsiteY0" fmla="*/ 0 h 6858000"/>
              <a:gd name="connsiteX1" fmla="*/ 1731411 w 2928972"/>
              <a:gd name="connsiteY1" fmla="*/ 15186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28473 w 2928972"/>
              <a:gd name="connsiteY0" fmla="*/ 495415 h 6706140"/>
              <a:gd name="connsiteX1" fmla="*/ 1731411 w 2928972"/>
              <a:gd name="connsiteY1" fmla="*/ 0 h 6706140"/>
              <a:gd name="connsiteX2" fmla="*/ 2928972 w 2928972"/>
              <a:gd name="connsiteY2" fmla="*/ 6706140 h 6706140"/>
              <a:gd name="connsiteX3" fmla="*/ 0 w 2928972"/>
              <a:gd name="connsiteY3" fmla="*/ 6706140 h 6706140"/>
              <a:gd name="connsiteX4" fmla="*/ 528473 w 2928972"/>
              <a:gd name="connsiteY4" fmla="*/ 495415 h 6706140"/>
              <a:gd name="connsiteX0" fmla="*/ 528473 w 2550421"/>
              <a:gd name="connsiteY0" fmla="*/ 495415 h 6706140"/>
              <a:gd name="connsiteX1" fmla="*/ 1731411 w 2550421"/>
              <a:gd name="connsiteY1" fmla="*/ 0 h 6706140"/>
              <a:gd name="connsiteX2" fmla="*/ 2550421 w 2550421"/>
              <a:gd name="connsiteY2" fmla="*/ 5637614 h 6706140"/>
              <a:gd name="connsiteX3" fmla="*/ 0 w 2550421"/>
              <a:gd name="connsiteY3" fmla="*/ 6706140 h 6706140"/>
              <a:gd name="connsiteX4" fmla="*/ 528473 w 2550421"/>
              <a:gd name="connsiteY4" fmla="*/ 495415 h 6706140"/>
              <a:gd name="connsiteX0" fmla="*/ 538690 w 2560638"/>
              <a:gd name="connsiteY0" fmla="*/ 495415 h 6637631"/>
              <a:gd name="connsiteX1" fmla="*/ 1741628 w 2560638"/>
              <a:gd name="connsiteY1" fmla="*/ 0 h 6637631"/>
              <a:gd name="connsiteX2" fmla="*/ 2560638 w 2560638"/>
              <a:gd name="connsiteY2" fmla="*/ 5637614 h 6637631"/>
              <a:gd name="connsiteX3" fmla="*/ 0 w 2560638"/>
              <a:gd name="connsiteY3" fmla="*/ 6637631 h 6637631"/>
              <a:gd name="connsiteX4" fmla="*/ 538690 w 2560638"/>
              <a:gd name="connsiteY4" fmla="*/ 495415 h 66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638" h="6637631">
                <a:moveTo>
                  <a:pt x="538690" y="495415"/>
                </a:moveTo>
                <a:lnTo>
                  <a:pt x="1741628" y="0"/>
                </a:lnTo>
                <a:lnTo>
                  <a:pt x="2560638" y="5637614"/>
                </a:lnTo>
                <a:lnTo>
                  <a:pt x="0" y="6637631"/>
                </a:lnTo>
                <a:lnTo>
                  <a:pt x="538690" y="495415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E09E635-5F68-B77C-3DCC-F0D65B750737}"/>
              </a:ext>
            </a:extLst>
          </p:cNvPr>
          <p:cNvSpPr/>
          <p:nvPr/>
        </p:nvSpPr>
        <p:spPr>
          <a:xfrm rot="9376774" flipH="1">
            <a:off x="9610969" y="-831925"/>
            <a:ext cx="2547189" cy="6479105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2065389 w 2894043"/>
              <a:gd name="connsiteY0" fmla="*/ 0 h 6858000"/>
              <a:gd name="connsiteX1" fmla="*/ 2894043 w 2894043"/>
              <a:gd name="connsiteY1" fmla="*/ 0 h 6858000"/>
              <a:gd name="connsiteX2" fmla="*/ 2894043 w 2894043"/>
              <a:gd name="connsiteY2" fmla="*/ 6858000 h 6858000"/>
              <a:gd name="connsiteX3" fmla="*/ 0 w 2894043"/>
              <a:gd name="connsiteY3" fmla="*/ 6623036 h 6858000"/>
              <a:gd name="connsiteX4" fmla="*/ 2065389 w 2894043"/>
              <a:gd name="connsiteY4" fmla="*/ 0 h 6858000"/>
              <a:gd name="connsiteX0" fmla="*/ 2065389 w 2894043"/>
              <a:gd name="connsiteY0" fmla="*/ 0 h 6623036"/>
              <a:gd name="connsiteX1" fmla="*/ 2894043 w 2894043"/>
              <a:gd name="connsiteY1" fmla="*/ 0 h 6623036"/>
              <a:gd name="connsiteX2" fmla="*/ 2888524 w 2894043"/>
              <a:gd name="connsiteY2" fmla="*/ 5803070 h 6623036"/>
              <a:gd name="connsiteX3" fmla="*/ 0 w 2894043"/>
              <a:gd name="connsiteY3" fmla="*/ 6623036 h 6623036"/>
              <a:gd name="connsiteX4" fmla="*/ 2065389 w 2894043"/>
              <a:gd name="connsiteY4" fmla="*/ 0 h 6623036"/>
              <a:gd name="connsiteX0" fmla="*/ 2065389 w 2890298"/>
              <a:gd name="connsiteY0" fmla="*/ 0 h 6623036"/>
              <a:gd name="connsiteX1" fmla="*/ 2890299 w 2890298"/>
              <a:gd name="connsiteY1" fmla="*/ 3830987 h 6623036"/>
              <a:gd name="connsiteX2" fmla="*/ 2888524 w 2890298"/>
              <a:gd name="connsiteY2" fmla="*/ 5803070 h 6623036"/>
              <a:gd name="connsiteX3" fmla="*/ 0 w 2890298"/>
              <a:gd name="connsiteY3" fmla="*/ 6623036 h 6623036"/>
              <a:gd name="connsiteX4" fmla="*/ 2065389 w 2890298"/>
              <a:gd name="connsiteY4" fmla="*/ 0 h 6623036"/>
              <a:gd name="connsiteX0" fmla="*/ 1533762 w 2890299"/>
              <a:gd name="connsiteY0" fmla="*/ 0 h 4837919"/>
              <a:gd name="connsiteX1" fmla="*/ 2890299 w 2890299"/>
              <a:gd name="connsiteY1" fmla="*/ 2045870 h 4837919"/>
              <a:gd name="connsiteX2" fmla="*/ 2888524 w 2890299"/>
              <a:gd name="connsiteY2" fmla="*/ 4017953 h 4837919"/>
              <a:gd name="connsiteX3" fmla="*/ 0 w 2890299"/>
              <a:gd name="connsiteY3" fmla="*/ 4837919 h 4837919"/>
              <a:gd name="connsiteX4" fmla="*/ 1533762 w 2890299"/>
              <a:gd name="connsiteY4" fmla="*/ 0 h 4837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90299" h="4837919">
                <a:moveTo>
                  <a:pt x="1533762" y="0"/>
                </a:moveTo>
                <a:lnTo>
                  <a:pt x="2890299" y="2045870"/>
                </a:lnTo>
                <a:cubicBezTo>
                  <a:pt x="2888459" y="3980227"/>
                  <a:pt x="2890364" y="2083596"/>
                  <a:pt x="2888524" y="4017953"/>
                </a:cubicBezTo>
                <a:lnTo>
                  <a:pt x="0" y="4837919"/>
                </a:lnTo>
                <a:cubicBezTo>
                  <a:pt x="708573" y="2551919"/>
                  <a:pt x="825189" y="2286000"/>
                  <a:pt x="1533762" y="0"/>
                </a:cubicBez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" name="Freeform: Shape 8" hidden="1">
            <a:extLst>
              <a:ext uri="{FF2B5EF4-FFF2-40B4-BE49-F238E27FC236}">
                <a16:creationId xmlns:a16="http://schemas.microsoft.com/office/drawing/2014/main" id="{B4B41807-1C2E-7A08-BF5D-B82EE915DFE0}"/>
              </a:ext>
            </a:extLst>
          </p:cNvPr>
          <p:cNvSpPr/>
          <p:nvPr/>
        </p:nvSpPr>
        <p:spPr>
          <a:xfrm rot="12494515">
            <a:off x="10162885" y="-1610818"/>
            <a:ext cx="2108636" cy="10550410"/>
          </a:xfrm>
          <a:custGeom>
            <a:avLst/>
            <a:gdLst>
              <a:gd name="connsiteX0" fmla="*/ 0 w 1938225"/>
              <a:gd name="connsiteY0" fmla="*/ 0 h 6858000"/>
              <a:gd name="connsiteX1" fmla="*/ 1938225 w 1938225"/>
              <a:gd name="connsiteY1" fmla="*/ 0 h 6858000"/>
              <a:gd name="connsiteX2" fmla="*/ 1338228 w 1938225"/>
              <a:gd name="connsiteY2" fmla="*/ 6858000 h 6858000"/>
              <a:gd name="connsiteX3" fmla="*/ 0 w 1938225"/>
              <a:gd name="connsiteY3" fmla="*/ 6858000 h 6858000"/>
              <a:gd name="connsiteX4" fmla="*/ 0 w 193822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8225" h="6858000">
                <a:moveTo>
                  <a:pt x="0" y="0"/>
                </a:moveTo>
                <a:lnTo>
                  <a:pt x="1938225" y="0"/>
                </a:lnTo>
                <a:lnTo>
                  <a:pt x="133822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171C651-C0CD-E3E4-CA7F-5139473F97FE}"/>
              </a:ext>
            </a:extLst>
          </p:cNvPr>
          <p:cNvSpPr/>
          <p:nvPr/>
        </p:nvSpPr>
        <p:spPr>
          <a:xfrm flipH="1">
            <a:off x="-127453" y="-47624"/>
            <a:ext cx="3861254" cy="6943725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  <a:gd name="connsiteX0" fmla="*/ 599997 w 2928972"/>
              <a:gd name="connsiteY0" fmla="*/ 28575 h 6886575"/>
              <a:gd name="connsiteX1" fmla="*/ 2502169 w 2928972"/>
              <a:gd name="connsiteY1" fmla="*/ 0 h 6886575"/>
              <a:gd name="connsiteX2" fmla="*/ 2928972 w 2928972"/>
              <a:gd name="connsiteY2" fmla="*/ 6886575 h 6886575"/>
              <a:gd name="connsiteX3" fmla="*/ 0 w 2928972"/>
              <a:gd name="connsiteY3" fmla="*/ 6886575 h 6886575"/>
              <a:gd name="connsiteX4" fmla="*/ 599997 w 2928972"/>
              <a:gd name="connsiteY4" fmla="*/ 28575 h 6886575"/>
              <a:gd name="connsiteX0" fmla="*/ 599997 w 2502169"/>
              <a:gd name="connsiteY0" fmla="*/ 28575 h 6924675"/>
              <a:gd name="connsiteX1" fmla="*/ 2502169 w 2502169"/>
              <a:gd name="connsiteY1" fmla="*/ 0 h 6924675"/>
              <a:gd name="connsiteX2" fmla="*/ 2471683 w 2502169"/>
              <a:gd name="connsiteY2" fmla="*/ 6924675 h 6924675"/>
              <a:gd name="connsiteX3" fmla="*/ 0 w 2502169"/>
              <a:gd name="connsiteY3" fmla="*/ 6886575 h 6924675"/>
              <a:gd name="connsiteX4" fmla="*/ 599997 w 2502169"/>
              <a:gd name="connsiteY4" fmla="*/ 28575 h 6924675"/>
              <a:gd name="connsiteX0" fmla="*/ 599997 w 2471683"/>
              <a:gd name="connsiteY0" fmla="*/ 47625 h 6943725"/>
              <a:gd name="connsiteX1" fmla="*/ 2453392 w 2471683"/>
              <a:gd name="connsiteY1" fmla="*/ 0 h 6943725"/>
              <a:gd name="connsiteX2" fmla="*/ 2471683 w 2471683"/>
              <a:gd name="connsiteY2" fmla="*/ 6943725 h 6943725"/>
              <a:gd name="connsiteX3" fmla="*/ 0 w 2471683"/>
              <a:gd name="connsiteY3" fmla="*/ 6905625 h 6943725"/>
              <a:gd name="connsiteX4" fmla="*/ 599997 w 2471683"/>
              <a:gd name="connsiteY4" fmla="*/ 47625 h 6943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1683" h="6943725">
                <a:moveTo>
                  <a:pt x="599997" y="47625"/>
                </a:moveTo>
                <a:lnTo>
                  <a:pt x="2453392" y="0"/>
                </a:lnTo>
                <a:lnTo>
                  <a:pt x="2471683" y="6943725"/>
                </a:lnTo>
                <a:lnTo>
                  <a:pt x="0" y="6905625"/>
                </a:lnTo>
                <a:lnTo>
                  <a:pt x="599997" y="47625"/>
                </a:lnTo>
                <a:close/>
              </a:path>
            </a:pathLst>
          </a:custGeom>
          <a:noFill/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 hidden="1">
            <a:extLst>
              <a:ext uri="{FF2B5EF4-FFF2-40B4-BE49-F238E27FC236}">
                <a16:creationId xmlns:a16="http://schemas.microsoft.com/office/drawing/2014/main" id="{37DB7461-39ED-F8AD-4A3E-869A602FDD6F}"/>
              </a:ext>
            </a:extLst>
          </p:cNvPr>
          <p:cNvSpPr txBox="1"/>
          <p:nvPr/>
        </p:nvSpPr>
        <p:spPr>
          <a:xfrm>
            <a:off x="2743492" y="3558444"/>
            <a:ext cx="37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pc="1000" dirty="0">
                <a:solidFill>
                  <a:schemeClr val="bg1">
                    <a:lumMod val="95000"/>
                  </a:schemeClr>
                </a:solidFill>
                <a:latin typeface="Objective Black" pitchFamily="50" charset="0"/>
              </a:rPr>
              <a:t>By Saeed Faal</a:t>
            </a:r>
          </a:p>
        </p:txBody>
      </p:sp>
      <p:pic>
        <p:nvPicPr>
          <p:cNvPr id="20" name="Picture 1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C53E0D9-D258-092D-48CB-9C740A044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083" y="1610009"/>
            <a:ext cx="3272475" cy="2499384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705674D-B323-3268-A862-B75549100243}"/>
              </a:ext>
            </a:extLst>
          </p:cNvPr>
          <p:cNvSpPr/>
          <p:nvPr/>
        </p:nvSpPr>
        <p:spPr>
          <a:xfrm rot="10462966">
            <a:off x="-1246389" y="-373285"/>
            <a:ext cx="6547215" cy="7372227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1844923 w 2673577"/>
              <a:gd name="connsiteY0" fmla="*/ 0 h 6858000"/>
              <a:gd name="connsiteX1" fmla="*/ 2673577 w 2673577"/>
              <a:gd name="connsiteY1" fmla="*/ 0 h 6858000"/>
              <a:gd name="connsiteX2" fmla="*/ 2673577 w 2673577"/>
              <a:gd name="connsiteY2" fmla="*/ 6858000 h 6858000"/>
              <a:gd name="connsiteX3" fmla="*/ 0 w 2673577"/>
              <a:gd name="connsiteY3" fmla="*/ 5878904 h 6858000"/>
              <a:gd name="connsiteX4" fmla="*/ 1844923 w 2673577"/>
              <a:gd name="connsiteY4" fmla="*/ 0 h 6858000"/>
              <a:gd name="connsiteX0" fmla="*/ 1844923 w 2673577"/>
              <a:gd name="connsiteY0" fmla="*/ 0 h 6307702"/>
              <a:gd name="connsiteX1" fmla="*/ 2673577 w 2673577"/>
              <a:gd name="connsiteY1" fmla="*/ 0 h 6307702"/>
              <a:gd name="connsiteX2" fmla="*/ 2396122 w 2673577"/>
              <a:gd name="connsiteY2" fmla="*/ 6307702 h 6307702"/>
              <a:gd name="connsiteX3" fmla="*/ 0 w 2673577"/>
              <a:gd name="connsiteY3" fmla="*/ 5878904 h 6307702"/>
              <a:gd name="connsiteX4" fmla="*/ 1844923 w 2673577"/>
              <a:gd name="connsiteY4" fmla="*/ 0 h 6307702"/>
              <a:gd name="connsiteX0" fmla="*/ 1631529 w 2673577"/>
              <a:gd name="connsiteY0" fmla="*/ 703314 h 6307702"/>
              <a:gd name="connsiteX1" fmla="*/ 2673577 w 2673577"/>
              <a:gd name="connsiteY1" fmla="*/ 0 h 6307702"/>
              <a:gd name="connsiteX2" fmla="*/ 2396122 w 2673577"/>
              <a:gd name="connsiteY2" fmla="*/ 6307702 h 6307702"/>
              <a:gd name="connsiteX3" fmla="*/ 0 w 2673577"/>
              <a:gd name="connsiteY3" fmla="*/ 5878904 h 6307702"/>
              <a:gd name="connsiteX4" fmla="*/ 1631529 w 2673577"/>
              <a:gd name="connsiteY4" fmla="*/ 703314 h 6307702"/>
              <a:gd name="connsiteX0" fmla="*/ 1631529 w 2643463"/>
              <a:gd name="connsiteY0" fmla="*/ 0 h 5604388"/>
              <a:gd name="connsiteX1" fmla="*/ 2643463 w 2643463"/>
              <a:gd name="connsiteY1" fmla="*/ 211334 h 5604388"/>
              <a:gd name="connsiteX2" fmla="*/ 2396122 w 2643463"/>
              <a:gd name="connsiteY2" fmla="*/ 5604388 h 5604388"/>
              <a:gd name="connsiteX3" fmla="*/ 0 w 2643463"/>
              <a:gd name="connsiteY3" fmla="*/ 5175590 h 5604388"/>
              <a:gd name="connsiteX4" fmla="*/ 1631529 w 2643463"/>
              <a:gd name="connsiteY4" fmla="*/ 0 h 5604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3463" h="5604388">
                <a:moveTo>
                  <a:pt x="1631529" y="0"/>
                </a:moveTo>
                <a:lnTo>
                  <a:pt x="2643463" y="211334"/>
                </a:lnTo>
                <a:lnTo>
                  <a:pt x="2396122" y="5604388"/>
                </a:lnTo>
                <a:lnTo>
                  <a:pt x="0" y="5175590"/>
                </a:lnTo>
                <a:cubicBezTo>
                  <a:pt x="708573" y="2889590"/>
                  <a:pt x="922956" y="2286000"/>
                  <a:pt x="1631529" y="0"/>
                </a:cubicBez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2" name="Freeform: Shape 1">
            <a:extLst>
              <a:ext uri="{FF2B5EF4-FFF2-40B4-BE49-F238E27FC236}">
                <a16:creationId xmlns:a16="http://schemas.microsoft.com/office/drawing/2014/main" id="{801681CE-706E-FDE6-A213-94F10395719C}"/>
              </a:ext>
            </a:extLst>
          </p:cNvPr>
          <p:cNvSpPr/>
          <p:nvPr/>
        </p:nvSpPr>
        <p:spPr>
          <a:xfrm rot="9376774" flipH="1">
            <a:off x="6529632" y="-944838"/>
            <a:ext cx="2627967" cy="8719245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2125719 w 2954373"/>
              <a:gd name="connsiteY0" fmla="*/ 0 h 6858000"/>
              <a:gd name="connsiteX1" fmla="*/ 2948616 w 2954373"/>
              <a:gd name="connsiteY1" fmla="*/ 474173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4" fmla="*/ 2125719 w 2954373"/>
              <a:gd name="connsiteY4" fmla="*/ 0 h 6858000"/>
              <a:gd name="connsiteX0" fmla="*/ 1899396 w 2954373"/>
              <a:gd name="connsiteY0" fmla="*/ 298447 h 6383827"/>
              <a:gd name="connsiteX1" fmla="*/ 2948616 w 2954373"/>
              <a:gd name="connsiteY1" fmla="*/ 0 h 6383827"/>
              <a:gd name="connsiteX2" fmla="*/ 2954373 w 2954373"/>
              <a:gd name="connsiteY2" fmla="*/ 6383827 h 6383827"/>
              <a:gd name="connsiteX3" fmla="*/ 0 w 2954373"/>
              <a:gd name="connsiteY3" fmla="*/ 6383827 h 6383827"/>
              <a:gd name="connsiteX4" fmla="*/ 1899396 w 2954373"/>
              <a:gd name="connsiteY4" fmla="*/ 298447 h 6383827"/>
              <a:gd name="connsiteX0" fmla="*/ 1896520 w 2951497"/>
              <a:gd name="connsiteY0" fmla="*/ 298447 h 6383827"/>
              <a:gd name="connsiteX1" fmla="*/ 2945740 w 2951497"/>
              <a:gd name="connsiteY1" fmla="*/ 0 h 6383827"/>
              <a:gd name="connsiteX2" fmla="*/ 2951497 w 2951497"/>
              <a:gd name="connsiteY2" fmla="*/ 6383827 h 6383827"/>
              <a:gd name="connsiteX3" fmla="*/ 1 w 2951497"/>
              <a:gd name="connsiteY3" fmla="*/ 6346665 h 6383827"/>
              <a:gd name="connsiteX4" fmla="*/ 1896520 w 2951497"/>
              <a:gd name="connsiteY4" fmla="*/ 298447 h 6383827"/>
              <a:gd name="connsiteX0" fmla="*/ 1896519 w 2981959"/>
              <a:gd name="connsiteY0" fmla="*/ 298447 h 6346665"/>
              <a:gd name="connsiteX1" fmla="*/ 2945739 w 2981959"/>
              <a:gd name="connsiteY1" fmla="*/ 0 h 6346665"/>
              <a:gd name="connsiteX2" fmla="*/ 2981959 w 2981959"/>
              <a:gd name="connsiteY2" fmla="*/ 5490722 h 6346665"/>
              <a:gd name="connsiteX3" fmla="*/ 0 w 2981959"/>
              <a:gd name="connsiteY3" fmla="*/ 6346665 h 6346665"/>
              <a:gd name="connsiteX4" fmla="*/ 1896519 w 2981959"/>
              <a:gd name="connsiteY4" fmla="*/ 298447 h 6346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1959" h="6346665">
                <a:moveTo>
                  <a:pt x="1896519" y="298447"/>
                </a:moveTo>
                <a:lnTo>
                  <a:pt x="2945739" y="0"/>
                </a:lnTo>
                <a:lnTo>
                  <a:pt x="2981959" y="5490722"/>
                </a:lnTo>
                <a:lnTo>
                  <a:pt x="0" y="6346665"/>
                </a:lnTo>
                <a:lnTo>
                  <a:pt x="1896519" y="298447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" name="Freeform: Shape 2">
            <a:extLst>
              <a:ext uri="{FF2B5EF4-FFF2-40B4-BE49-F238E27FC236}">
                <a16:creationId xmlns:a16="http://schemas.microsoft.com/office/drawing/2014/main" id="{FAA73443-3770-3EF7-81FF-799A2C8DF08A}"/>
              </a:ext>
            </a:extLst>
          </p:cNvPr>
          <p:cNvSpPr/>
          <p:nvPr/>
        </p:nvSpPr>
        <p:spPr bwMode="white">
          <a:xfrm rot="12223226">
            <a:off x="4884601" y="-920312"/>
            <a:ext cx="2608411" cy="8712227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0" fmla="*/ 1913704 w 2954373"/>
              <a:gd name="connsiteY0" fmla="*/ 678008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  <a:gd name="connsiteX4" fmla="*/ 1913704 w 2954373"/>
              <a:gd name="connsiteY4" fmla="*/ 678008 h 6858000"/>
              <a:gd name="connsiteX0" fmla="*/ 1913704 w 2954373"/>
              <a:gd name="connsiteY0" fmla="*/ 325389 h 6505381"/>
              <a:gd name="connsiteX1" fmla="*/ 2950082 w 2954373"/>
              <a:gd name="connsiteY1" fmla="*/ 0 h 6505381"/>
              <a:gd name="connsiteX2" fmla="*/ 2954373 w 2954373"/>
              <a:gd name="connsiteY2" fmla="*/ 6505381 h 6505381"/>
              <a:gd name="connsiteX3" fmla="*/ 0 w 2954373"/>
              <a:gd name="connsiteY3" fmla="*/ 6505381 h 6505381"/>
              <a:gd name="connsiteX4" fmla="*/ 1913704 w 2954373"/>
              <a:gd name="connsiteY4" fmla="*/ 325389 h 6505381"/>
              <a:gd name="connsiteX0" fmla="*/ 1889624 w 2954373"/>
              <a:gd name="connsiteY0" fmla="*/ 289325 h 6505381"/>
              <a:gd name="connsiteX1" fmla="*/ 2950082 w 2954373"/>
              <a:gd name="connsiteY1" fmla="*/ 0 h 6505381"/>
              <a:gd name="connsiteX2" fmla="*/ 2954373 w 2954373"/>
              <a:gd name="connsiteY2" fmla="*/ 6505381 h 6505381"/>
              <a:gd name="connsiteX3" fmla="*/ 0 w 2954373"/>
              <a:gd name="connsiteY3" fmla="*/ 6505381 h 6505381"/>
              <a:gd name="connsiteX4" fmla="*/ 1889624 w 2954373"/>
              <a:gd name="connsiteY4" fmla="*/ 289325 h 6505381"/>
              <a:gd name="connsiteX0" fmla="*/ 1889624 w 2959769"/>
              <a:gd name="connsiteY0" fmla="*/ 289325 h 6505381"/>
              <a:gd name="connsiteX1" fmla="*/ 2950082 w 2959769"/>
              <a:gd name="connsiteY1" fmla="*/ 0 h 6505381"/>
              <a:gd name="connsiteX2" fmla="*/ 2959769 w 2959769"/>
              <a:gd name="connsiteY2" fmla="*/ 5664815 h 6505381"/>
              <a:gd name="connsiteX3" fmla="*/ 0 w 2959769"/>
              <a:gd name="connsiteY3" fmla="*/ 6505381 h 6505381"/>
              <a:gd name="connsiteX4" fmla="*/ 1889624 w 2959769"/>
              <a:gd name="connsiteY4" fmla="*/ 289325 h 650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9769" h="6505381">
                <a:moveTo>
                  <a:pt x="1889624" y="289325"/>
                </a:moveTo>
                <a:lnTo>
                  <a:pt x="2950082" y="0"/>
                </a:lnTo>
                <a:cubicBezTo>
                  <a:pt x="2951512" y="2168460"/>
                  <a:pt x="2958339" y="3496355"/>
                  <a:pt x="2959769" y="5664815"/>
                </a:cubicBezTo>
                <a:lnTo>
                  <a:pt x="0" y="6505381"/>
                </a:lnTo>
                <a:lnTo>
                  <a:pt x="1889624" y="289325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6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7.40741E-7 L 0.0556 7.40741E-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3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0" fill="hold"/>
                                        <p:tgtEl>
                                          <p:spTgt spid="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35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-0.06133 -1.85185E-6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07369 -0.0069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-34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07407E-6 L 0.0832 4.07407E-6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4.81481E-6 L 0.08268 -0.00069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28" y="-4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0" fill="hold"/>
                                        <p:tgtEl>
                                          <p:spTgt spid="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3" presetClass="path" presetSubtype="0" repeatCount="indefinite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33333E-6 L 0.0832 3.33333E-6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indefinite" accel="30000" decel="3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50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3" presetClass="path" presetSubtype="0" repeatCount="indefinite" accel="10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8321 4.07407E-6 " pathEditMode="relative" rAng="0" ptsTypes="AA">
                                      <p:cBhvr>
                                        <p:cTn id="34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" grpId="0" animBg="1"/>
      <p:bldP spid="7" grpId="1" animBg="1"/>
      <p:bldP spid="13" grpId="0" animBg="1"/>
      <p:bldP spid="13" grpId="1" animBg="1"/>
      <p:bldP spid="9" grpId="0" animBg="1"/>
      <p:bldP spid="9" grpId="1" animBg="1"/>
      <p:bldP spid="14" grpId="0" animBg="1"/>
      <p:bldP spid="14" grpId="1" animBg="1"/>
      <p:bldP spid="15" grpId="0" animBg="1"/>
      <p:bldP spid="15" grpId="1" animBg="1"/>
      <p:bldP spid="2" grpId="0" animBg="1"/>
      <p:bldP spid="2" grpId="1" animBg="1"/>
      <p:bldP spid="3" grpId="0" animBg="1"/>
      <p:bldP spid="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49B22F6-F582-1BAF-2768-86AAA1DF44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Freeform: Shape 6">
            <a:extLst>
              <a:ext uri="{FF2B5EF4-FFF2-40B4-BE49-F238E27FC236}">
                <a16:creationId xmlns:a16="http://schemas.microsoft.com/office/drawing/2014/main" id="{10B24136-BA1D-3910-0CC9-B0320DCC08E3}"/>
              </a:ext>
            </a:extLst>
          </p:cNvPr>
          <p:cNvSpPr/>
          <p:nvPr/>
        </p:nvSpPr>
        <p:spPr>
          <a:xfrm>
            <a:off x="9263028" y="0"/>
            <a:ext cx="2928972" cy="6858000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8972" h="6858000">
                <a:moveTo>
                  <a:pt x="599997" y="0"/>
                </a:moveTo>
                <a:lnTo>
                  <a:pt x="2928972" y="0"/>
                </a:lnTo>
                <a:lnTo>
                  <a:pt x="2928972" y="6858000"/>
                </a:lnTo>
                <a:lnTo>
                  <a:pt x="0" y="6858000"/>
                </a:lnTo>
                <a:lnTo>
                  <a:pt x="599997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E09E635-5F68-B77C-3DCC-F0D65B750737}"/>
              </a:ext>
            </a:extLst>
          </p:cNvPr>
          <p:cNvSpPr/>
          <p:nvPr/>
        </p:nvSpPr>
        <p:spPr>
          <a:xfrm rot="10800000" flipH="1">
            <a:off x="9237627" y="0"/>
            <a:ext cx="2954373" cy="6858000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4373" h="6858000">
                <a:moveTo>
                  <a:pt x="2125719" y="0"/>
                </a:moveTo>
                <a:lnTo>
                  <a:pt x="2954373" y="0"/>
                </a:lnTo>
                <a:lnTo>
                  <a:pt x="2954373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B4B41807-1C2E-7A08-BF5D-B82EE915DFE0}"/>
              </a:ext>
            </a:extLst>
          </p:cNvPr>
          <p:cNvSpPr/>
          <p:nvPr/>
        </p:nvSpPr>
        <p:spPr>
          <a:xfrm rot="10800000">
            <a:off x="10253775" y="-2"/>
            <a:ext cx="1938225" cy="6858000"/>
          </a:xfrm>
          <a:custGeom>
            <a:avLst/>
            <a:gdLst>
              <a:gd name="connsiteX0" fmla="*/ 0 w 1938225"/>
              <a:gd name="connsiteY0" fmla="*/ 0 h 6858000"/>
              <a:gd name="connsiteX1" fmla="*/ 1938225 w 1938225"/>
              <a:gd name="connsiteY1" fmla="*/ 0 h 6858000"/>
              <a:gd name="connsiteX2" fmla="*/ 1338228 w 1938225"/>
              <a:gd name="connsiteY2" fmla="*/ 6858000 h 6858000"/>
              <a:gd name="connsiteX3" fmla="*/ 0 w 1938225"/>
              <a:gd name="connsiteY3" fmla="*/ 6858000 h 6858000"/>
              <a:gd name="connsiteX4" fmla="*/ 0 w 193822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8225" h="6858000">
                <a:moveTo>
                  <a:pt x="0" y="0"/>
                </a:moveTo>
                <a:lnTo>
                  <a:pt x="1938225" y="0"/>
                </a:lnTo>
                <a:lnTo>
                  <a:pt x="133822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4171C651-C0CD-E3E4-CA7F-5139473F97FE}"/>
              </a:ext>
            </a:extLst>
          </p:cNvPr>
          <p:cNvSpPr/>
          <p:nvPr/>
        </p:nvSpPr>
        <p:spPr>
          <a:xfrm flipH="1">
            <a:off x="0" y="2"/>
            <a:ext cx="2928972" cy="6858000"/>
          </a:xfrm>
          <a:custGeom>
            <a:avLst/>
            <a:gdLst>
              <a:gd name="connsiteX0" fmla="*/ 599997 w 2928972"/>
              <a:gd name="connsiteY0" fmla="*/ 0 h 6858000"/>
              <a:gd name="connsiteX1" fmla="*/ 2928972 w 2928972"/>
              <a:gd name="connsiteY1" fmla="*/ 0 h 6858000"/>
              <a:gd name="connsiteX2" fmla="*/ 2928972 w 2928972"/>
              <a:gd name="connsiteY2" fmla="*/ 6858000 h 6858000"/>
              <a:gd name="connsiteX3" fmla="*/ 0 w 2928972"/>
              <a:gd name="connsiteY3" fmla="*/ 6858000 h 6858000"/>
              <a:gd name="connsiteX4" fmla="*/ 599997 w 2928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28972" h="6858000">
                <a:moveTo>
                  <a:pt x="599997" y="0"/>
                </a:moveTo>
                <a:lnTo>
                  <a:pt x="2928972" y="0"/>
                </a:lnTo>
                <a:lnTo>
                  <a:pt x="2928972" y="6858000"/>
                </a:lnTo>
                <a:lnTo>
                  <a:pt x="0" y="6858000"/>
                </a:lnTo>
                <a:lnTo>
                  <a:pt x="599997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 hidden="1">
            <a:extLst>
              <a:ext uri="{FF2B5EF4-FFF2-40B4-BE49-F238E27FC236}">
                <a16:creationId xmlns:a16="http://schemas.microsoft.com/office/drawing/2014/main" id="{37DB7461-39ED-F8AD-4A3E-869A602FDD6F}"/>
              </a:ext>
            </a:extLst>
          </p:cNvPr>
          <p:cNvSpPr txBox="1"/>
          <p:nvPr/>
        </p:nvSpPr>
        <p:spPr>
          <a:xfrm>
            <a:off x="2743492" y="3558444"/>
            <a:ext cx="375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pc="1000" dirty="0">
                <a:solidFill>
                  <a:schemeClr val="bg1">
                    <a:lumMod val="95000"/>
                  </a:schemeClr>
                </a:solidFill>
                <a:latin typeface="Objective Black" pitchFamily="50" charset="0"/>
              </a:rPr>
              <a:t>By Saeed Faal</a:t>
            </a:r>
          </a:p>
        </p:txBody>
      </p:sp>
      <p:pic>
        <p:nvPicPr>
          <p:cNvPr id="12" name="Picture 11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7DA414C2-C975-F143-A225-44D34F495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227" y="1784280"/>
            <a:ext cx="5566810" cy="2394089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705674D-B323-3268-A862-B75549100243}"/>
              </a:ext>
            </a:extLst>
          </p:cNvPr>
          <p:cNvSpPr/>
          <p:nvPr/>
        </p:nvSpPr>
        <p:spPr>
          <a:xfrm rot="10800000">
            <a:off x="1" y="2"/>
            <a:ext cx="2954373" cy="6858000"/>
          </a:xfrm>
          <a:custGeom>
            <a:avLst/>
            <a:gdLst>
              <a:gd name="connsiteX0" fmla="*/ 2125719 w 2954373"/>
              <a:gd name="connsiteY0" fmla="*/ 0 h 6858000"/>
              <a:gd name="connsiteX1" fmla="*/ 2954373 w 2954373"/>
              <a:gd name="connsiteY1" fmla="*/ 0 h 6858000"/>
              <a:gd name="connsiteX2" fmla="*/ 2954373 w 2954373"/>
              <a:gd name="connsiteY2" fmla="*/ 6858000 h 6858000"/>
              <a:gd name="connsiteX3" fmla="*/ 0 w 295437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4373" h="6858000">
                <a:moveTo>
                  <a:pt x="2125719" y="0"/>
                </a:moveTo>
                <a:lnTo>
                  <a:pt x="2954373" y="0"/>
                </a:lnTo>
                <a:lnTo>
                  <a:pt x="2954373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E42014DE-0528-E314-B58B-C05049C06E32}"/>
              </a:ext>
            </a:extLst>
          </p:cNvPr>
          <p:cNvSpPr/>
          <p:nvPr/>
        </p:nvSpPr>
        <p:spPr>
          <a:xfrm rot="10800000" flipH="1">
            <a:off x="1" y="0"/>
            <a:ext cx="1938225" cy="6858000"/>
          </a:xfrm>
          <a:custGeom>
            <a:avLst/>
            <a:gdLst>
              <a:gd name="connsiteX0" fmla="*/ 0 w 1938225"/>
              <a:gd name="connsiteY0" fmla="*/ 0 h 6858000"/>
              <a:gd name="connsiteX1" fmla="*/ 1938225 w 1938225"/>
              <a:gd name="connsiteY1" fmla="*/ 0 h 6858000"/>
              <a:gd name="connsiteX2" fmla="*/ 1338228 w 1938225"/>
              <a:gd name="connsiteY2" fmla="*/ 6858000 h 6858000"/>
              <a:gd name="connsiteX3" fmla="*/ 0 w 1938225"/>
              <a:gd name="connsiteY3" fmla="*/ 6858000 h 6858000"/>
              <a:gd name="connsiteX4" fmla="*/ 0 w 193822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8225" h="6858000">
                <a:moveTo>
                  <a:pt x="0" y="0"/>
                </a:moveTo>
                <a:lnTo>
                  <a:pt x="1938225" y="0"/>
                </a:lnTo>
                <a:lnTo>
                  <a:pt x="133822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44500" dist="1524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6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0" fill="hold"/>
                                        <p:tgtEl>
                                          <p:spTgt spid="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50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repeatCount="indefinite" accel="33000" decel="33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 L 0.0556 0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3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0 L -0.04401 0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1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04753 0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8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0 L 0.0668 0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 L 0.09935 0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3" presetClass="path" presetSubtype="0" repeatCount="indefinite" accel="14000" decel="1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0 L 0.04063 0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" grpId="0" animBg="1"/>
      <p:bldP spid="7" grpId="1" animBg="1"/>
      <p:bldP spid="13" grpId="0" animBg="1"/>
      <p:bldP spid="13" grpId="1" animBg="1"/>
      <p:bldP spid="9" grpId="0" animBg="1"/>
      <p:bldP spid="9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89</Words>
  <Application>Microsoft Office PowerPoint</Application>
  <PresentationFormat>Widescreen</PresentationFormat>
  <Paragraphs>16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League Spartan Black</vt:lpstr>
      <vt:lpstr>Objective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Saeed Faal</dc:creator>
  <cp:lastModifiedBy>Saeed Faal</cp:lastModifiedBy>
  <cp:revision>13</cp:revision>
  <dcterms:created xsi:type="dcterms:W3CDTF">2023-12-25T05:49:26Z</dcterms:created>
  <dcterms:modified xsi:type="dcterms:W3CDTF">2024-09-15T03:43:32Z</dcterms:modified>
</cp:coreProperties>
</file>

<file path=docProps/thumbnail.jpeg>
</file>